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0" r:id="rId1"/>
    <p:sldMasterId id="2147483747" r:id="rId2"/>
    <p:sldMasterId id="2147483761" r:id="rId3"/>
    <p:sldMasterId id="2147483775" r:id="rId4"/>
    <p:sldMasterId id="2147483790" r:id="rId5"/>
  </p:sldMasterIdLst>
  <p:notesMasterIdLst>
    <p:notesMasterId r:id="rId11"/>
  </p:notesMasterIdLst>
  <p:sldIdLst>
    <p:sldId id="266" r:id="rId6"/>
    <p:sldId id="299" r:id="rId7"/>
    <p:sldId id="300" r:id="rId8"/>
    <p:sldId id="296" r:id="rId9"/>
    <p:sldId id="301" r:id="rId10"/>
  </p:sldIdLst>
  <p:sldSz cx="12192000" cy="6858000"/>
  <p:notesSz cx="6797675" cy="9928225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0A2B"/>
    <a:srgbClr val="1F401A"/>
    <a:srgbClr val="69050A"/>
    <a:srgbClr val="120D4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06"/>
    <p:restoredTop sz="96327"/>
  </p:normalViewPr>
  <p:slideViewPr>
    <p:cSldViewPr snapToGrid="0" snapToObjects="1">
      <p:cViewPr varScale="1">
        <p:scale>
          <a:sx n="125" d="100"/>
          <a:sy n="125" d="100"/>
        </p:scale>
        <p:origin x="47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tableStyles" Target="tableStyle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2FFBE-4DD2-A149-A073-D806CEDD1BE6}" type="datetimeFigureOut">
              <a:rPr lang="en-FI" smtClean="0"/>
              <a:t>08/16/2024</a:t>
            </a:fld>
            <a:endParaRPr lang="en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03BC0E-6BF1-8F4B-9688-D5AF6B99325F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724037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B11CC8D-D17E-3E48-9BF0-884D68893E17}" type="datetime1">
              <a:rPr lang="fi-FI" smtClean="0"/>
              <a:pPr/>
              <a:t>16.8.2024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115577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59206BD-B0E2-A340-9E58-15AF8DE39939}" type="datetime1">
              <a:rPr lang="fi-FI" smtClean="0"/>
              <a:pPr/>
              <a:t>16.8.2024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40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16.8.2024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7030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16.8.2024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7C11409-FE29-B548-AE3B-9C849B9FE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12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C8875BAD-9283-B94B-BF88-63730F8E3459}" type="datetime1">
              <a:rPr lang="fi-FI" smtClean="0"/>
              <a:pPr/>
              <a:t>16.8.2024</a:t>
            </a:fld>
            <a:endParaRPr lang="fi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AE17094-92F6-B44B-BC0C-016FA26F88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0402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B11CC8D-D17E-3E48-9BF0-884D68893E17}" type="datetime1">
              <a:rPr lang="fi-FI" smtClean="0"/>
              <a:pPr/>
              <a:t>16.8.2024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28421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2625587-C05D-DE4D-AC5C-062705CAF2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4019D08-A82C-8244-B3FC-164DE500B9DC}" type="datetime1">
              <a:rPr lang="fi-FI" smtClean="0"/>
              <a:pPr/>
              <a:t>16.8.2024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75489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16.8.2024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80904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16.8.2024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3F5EDA3-63AC-234F-ADB7-6A48DB24C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9" y="381001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217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16.8.2024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9456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3239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2625587-C05D-DE4D-AC5C-062705CAF2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F4019D08-A82C-8244-B3FC-164DE500B9DC}" type="datetime1">
              <a:rPr lang="fi-FI" smtClean="0"/>
              <a:pPr/>
              <a:t>16.8.2024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2847551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8202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16.8.2024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AA7E11A-2316-AA4F-8990-CFC7657E34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2412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16.8.2024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07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59206BD-B0E2-A340-9E58-15AF8DE39939}" type="datetime1">
              <a:rPr lang="fi-FI" smtClean="0"/>
              <a:pPr/>
              <a:t>16.8.2024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5152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16.8.2024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2939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16.8.2024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7C11409-FE29-B548-AE3B-9C849B9FE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747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8875BAD-9283-B94B-BF88-63730F8E3459}" type="datetime1">
              <a:rPr lang="fi-FI" smtClean="0"/>
              <a:pPr/>
              <a:t>16.8.2024</a:t>
            </a:fld>
            <a:endParaRPr lang="fi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AE17094-92F6-B44B-BC0C-016FA26F88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707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11CC8D-D17E-3E48-9BF0-884D68893E17}" type="datetime1">
              <a:rPr lang="fi-FI" smtClean="0"/>
              <a:pPr/>
              <a:t>16.8.2024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5214737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019D08-A82C-8244-B3FC-164DE500B9DC}" type="datetime1">
              <a:rPr lang="fi-FI" smtClean="0"/>
              <a:pPr/>
              <a:t>16.8.2024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D336C37-272F-4649-9B55-BD066A91D1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04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16.8.2024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73513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16.8.2024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252359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16.8.2024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FB13C2B-EFAB-064C-B7A0-5CD5B0D634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9" y="381001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5157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16.8.2024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9438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92978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9000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16.8.2024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AA7E11A-2316-AA4F-8990-CFC7657E34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297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16.8.2024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0376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9206BD-B0E2-A340-9E58-15AF8DE39939}" type="datetime1">
              <a:rPr lang="fi-FI" smtClean="0"/>
              <a:pPr/>
              <a:t>16.8.2024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2918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16.8.2024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5647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16.8.2024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7C11409-FE29-B548-AE3B-9C849B9FE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7753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8875BAD-9283-B94B-BF88-63730F8E3459}" type="datetime1">
              <a:rPr lang="fi-FI" smtClean="0"/>
              <a:pPr/>
              <a:t>16.8.2024</a:t>
            </a:fld>
            <a:endParaRPr lang="fi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AE17094-92F6-B44B-BC0C-016FA26F88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4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16.8.2024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7481909-45BE-EC4C-AD40-64C3C006AC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9688685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3B11CC8D-D17E-3E48-9BF0-884D68893E17}" type="datetime1">
              <a:rPr lang="fi-FI" smtClean="0"/>
              <a:pPr/>
              <a:t>16.8.2024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333628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F4019D08-A82C-8244-B3FC-164DE500B9DC}" type="datetime1">
              <a:rPr lang="fi-FI" smtClean="0"/>
              <a:pPr/>
              <a:t>16.8.2024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C218302-48EA-A846-A1FB-D245356EAC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5688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6C46E-4896-1846-BF4F-632C84A06175}" type="datetime1">
              <a:rPr lang="fi-FI" smtClean="0"/>
              <a:t>16.8.2024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1639702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BE827-24B1-0D4E-9423-39C3C5F061D5}" type="datetime1">
              <a:rPr lang="fi-FI" smtClean="0"/>
              <a:t>16.8.2024</a:t>
            </a:fld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F933DCF-44F5-A875-C470-9A2D7AFCB5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8" y="376263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46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16.8.2024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861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488857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71563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16.8.2024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AA7E11A-2316-AA4F-8990-CFC7657E34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0128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16.8.2024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9298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359206BD-B0E2-A340-9E58-15AF8DE39939}" type="datetime1">
              <a:rPr lang="fi-FI" smtClean="0"/>
              <a:pPr/>
              <a:t>16.8.2024</a:t>
            </a:fld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604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2F13D-C97E-8141-A9FE-5A635C5F607E}" type="datetime1">
              <a:rPr lang="fi-FI" smtClean="0"/>
              <a:t>16.8.2024</a:t>
            </a:fld>
            <a:endParaRPr lang="fi-FI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17508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37292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8C1F4225-EEFD-1D41-9134-2C484EF5B098}" type="datetime1">
              <a:rPr lang="fi-FI" smtClean="0"/>
              <a:pPr/>
              <a:t>16.8.2024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5699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1E50-2071-4647-B2A4-6E16D0D78C0D}" type="datetime1">
              <a:rPr lang="fi-FI" smtClean="0"/>
              <a:t>16.8.2024</a:t>
            </a:fld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833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7C11409-FE29-B548-AE3B-9C849B9FE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6316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fld id="{C8875BAD-9283-B94B-BF88-63730F8E3459}" type="datetime1">
              <a:rPr lang="fi-FI" smtClean="0"/>
              <a:pPr/>
              <a:t>16.8.2024</a:t>
            </a:fld>
            <a:endParaRPr lang="fi-FI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AE17094-92F6-B44B-BC0C-016FA26F88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061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6182D11-1F27-CD44-9738-91EA8B0B1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ADF0CEDC-E734-634E-8D2C-1CA06C0A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11CC8D-D17E-3E48-9BF0-884D68893E17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16.8.2024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09E47E-A02C-D149-8A9C-3165F669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2816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A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C349A-497F-D34B-9E19-3C5897402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509D-5451-D649-8734-ACC37977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2625587-C05D-DE4D-AC5C-062705CAF2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666" y="696067"/>
            <a:ext cx="3444240" cy="819431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EBDBF8C-DF27-444D-BBC4-24745D97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88034"/>
            <a:ext cx="2743200" cy="30175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019D08-A82C-8244-B3FC-164DE500B9DC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16.8.2024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976617-1CFF-CC48-9CEF-A2B0FA265F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45885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E6C46E-4896-1846-BF4F-632C84A06175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16.8.2024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60BE6C-0F61-7B4C-951D-D3C16436D9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669" y="3911600"/>
            <a:ext cx="8633791" cy="10346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56DAF95-38C5-C346-AA7E-7B526D684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669" y="5064722"/>
            <a:ext cx="8633792" cy="671765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i-FI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D97D02B-68CE-F847-B0F8-FF0064C8DF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6266" y="778312"/>
            <a:ext cx="2101315" cy="267310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5C96A5-8941-A14C-9501-AF02433AE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1375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0181E-5A6F-E848-BD86-D63E42BB7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3BE827-24B1-0D4E-9423-39C3C5F061D5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16.8.2024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5CB817-E7A0-DB47-88B9-AB588A3BE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678" y="2580830"/>
            <a:ext cx="8633791" cy="15921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600" b="1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3AAD4-34BA-0844-BC30-5DE1B02DEA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678" y="4351637"/>
            <a:ext cx="8633792" cy="920838"/>
          </a:xfrm>
        </p:spPr>
        <p:txBody>
          <a:bodyPr wrap="none"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fi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B228E8-B39A-2748-BC46-D15FE03F3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3F5EDA3-63AC-234F-ADB7-6A48DB24C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19" y="381001"/>
            <a:ext cx="4090615" cy="14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5741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2E9EE-7AF0-CD40-85C0-4647BECD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02F13D-C97E-8141-A9FE-5A635C5F607E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16.8.2024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46F515E-8A14-D440-BA16-6CF4A8FAD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9590069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33C501-C972-5940-8DF8-87DACEA56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000" b="0" i="0" u="none" strike="noStrike" kern="1200" cap="none" spc="0" normalizeH="0" baseline="0" noProof="0" dirty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34EDB623-A096-B144-90FC-74CCA312CF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1615" y="583111"/>
            <a:ext cx="699303" cy="88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834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7734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377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2894968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A83AB3-EA71-B643-8DEB-4D9748D4296F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16.8.2024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958596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000" b="0" i="0" u="none" strike="noStrike" kern="1200" cap="none" spc="0" normalizeH="0" baseline="0" noProof="0" dirty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1615" y="583111"/>
            <a:ext cx="699303" cy="88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84755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6DD76-9CCC-054F-978E-D5077005BB2C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16.8.2024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8483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000" b="0" i="0" u="none" strike="noStrike" kern="1200" cap="none" spc="0" normalizeH="0" baseline="0" noProof="0" dirty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1615" y="583111"/>
            <a:ext cx="699303" cy="88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22860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167E5-70BA-D045-BE00-94F338847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9206BD-B0E2-A340-9E58-15AF8DE39939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16.8.2024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D56F-4563-654C-BA93-8F3D2EEB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84837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EA050767-61B8-5242-BDDB-EF2226DED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B1C1C4BA-03A0-EE4E-9C80-79C5043BE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Graphic 7">
            <a:extLst>
              <a:ext uri="{FF2B5EF4-FFF2-40B4-BE49-F238E27FC236}">
                <a16:creationId xmlns:a16="http://schemas.microsoft.com/office/drawing/2014/main" id="{9AA7E11A-2316-AA4F-8990-CFC7657E34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497" y="583111"/>
            <a:ext cx="699303" cy="88958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54497" y="583110"/>
            <a:ext cx="699303" cy="88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3693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1F4225-EEFD-1D41-9134-2C484EF5B098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16.8.2024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n-GB"/>
              <a:t>Click icon to add picture</a:t>
            </a:r>
            <a:endParaRPr lang="fi-F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73618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497" y="583110"/>
            <a:ext cx="699303" cy="88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72534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E4588D-02B6-7B48-80C5-7290C0843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B11E50-2071-4647-B2A4-6E16D0D78C0D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16.8.2024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0D1BEB-5C05-2040-99D3-AC167E20F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9584837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8DE69C5E-82EF-A648-A11F-D9E1E9EFE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000" b="0" i="0" u="none" strike="noStrike" kern="1200" cap="none" spc="0" normalizeH="0" baseline="0" noProof="0" dirty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41B89B9-4C34-5945-8DD2-025C2ACDC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8" name="Graphic 6">
            <a:extLst>
              <a:ext uri="{FF2B5EF4-FFF2-40B4-BE49-F238E27FC236}">
                <a16:creationId xmlns:a16="http://schemas.microsoft.com/office/drawing/2014/main" id="{2412F263-8ED4-9547-890D-9985108F9A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1615" y="583111"/>
            <a:ext cx="699303" cy="88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7799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AD22D8-A0C9-B24E-B617-4A9AFE99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68009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29408B3C-CD3D-A345-95D5-50EF223B2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1B66448-190C-E74D-852D-DB4BEC127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FE41889-F0C6-E244-B481-92FA2D7E6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7924" y="6347804"/>
            <a:ext cx="150396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875BAD-9283-B94B-BF88-63730F8E3459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16.8.2024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pic>
        <p:nvPicPr>
          <p:cNvPr id="10" name="Graphic 6">
            <a:extLst>
              <a:ext uri="{FF2B5EF4-FFF2-40B4-BE49-F238E27FC236}">
                <a16:creationId xmlns:a16="http://schemas.microsoft.com/office/drawing/2014/main" id="{D0CE164F-682B-A04E-909C-18348AB145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4497" y="583110"/>
            <a:ext cx="699303" cy="88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146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im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BD4EBF-F256-874C-8E69-0F4BD8F2B9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8FDB6130-099B-2641-B113-534C6536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91871" cy="132556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889000" dist="50800" dir="5400000" algn="ctr" rotWithShape="0">
                    <a:schemeClr val="tx1">
                      <a:alpha val="70000"/>
                    </a:schemeClr>
                  </a:outerShdw>
                </a:effectLst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2363652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349F3-6886-F542-9969-72371680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333FA-BB63-A140-8E5B-EF17C6C9A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3AB3-EA71-B643-8DEB-4D9748D4296F}" type="datetime1">
              <a:rPr lang="fi-FI" smtClean="0"/>
              <a:t>16.8.2024</a:t>
            </a:fld>
            <a:endParaRPr lang="fi-FI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501282-474B-CC4C-AAB1-AEFEEC20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74779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95A8217F-E150-D04C-9937-5356113459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ECA92EE8-1EED-C443-88C6-D174A7C7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AA7E11A-2316-AA4F-8990-CFC7657E34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940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E1A61-EA5E-DA4D-B00E-EC8875F30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EC9222-EBDA-FF4A-B4A9-8CCE37448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6DD76-9CCC-054F-978E-D5077005BB2C}" type="datetime1">
              <a:rPr lang="fi-FI" smtClean="0"/>
              <a:t>16.8.2024</a:t>
            </a:fld>
            <a:endParaRPr lang="fi-FI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ED5F80-893E-0541-953E-114976E8ED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9E600B-2BDF-3E4E-AB3B-2E764763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17508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9D7365B-D768-634D-8BE4-2FC214A7B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64A55D65-E3C7-DC4C-B49D-F7365EF658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F43AA26-7B0E-6341-BFDE-6F00B73D71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79438" y="335634"/>
            <a:ext cx="524855" cy="66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468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16.8.2024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923211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43" r:id="rId2"/>
    <p:sldLayoutId id="2147483712" r:id="rId3"/>
    <p:sldLayoutId id="2147483744" r:id="rId4"/>
    <p:sldLayoutId id="2147483713" r:id="rId5"/>
    <p:sldLayoutId id="2147483714" r:id="rId6"/>
    <p:sldLayoutId id="2147483746" r:id="rId7"/>
    <p:sldLayoutId id="2147483715" r:id="rId8"/>
    <p:sldLayoutId id="2147483718" r:id="rId9"/>
    <p:sldLayoutId id="2147483716" r:id="rId10"/>
    <p:sldLayoutId id="2147483745" r:id="rId11"/>
    <p:sldLayoutId id="2147483719" r:id="rId12"/>
    <p:sldLayoutId id="2147483720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16.8.2024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801725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16.8.2024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65619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fld id="{854DE770-0CAA-EC4D-9E2B-33A618EA4BE3}" type="datetime1">
              <a:rPr lang="fi-FI" smtClean="0"/>
              <a:t>16.8.2024</a:t>
            </a:fld>
            <a:endParaRPr lang="fi-FI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1510FE8-D753-C647-A925-D4EB5DB9B7D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877623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ED389-B006-4C40-BA9B-5D00F903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93D36-32ED-A14F-BC50-D08E20940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7924" y="6356350"/>
            <a:ext cx="1375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latin typeface="+mn-lt"/>
                <a:cs typeface="Poppins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4DE770-0CAA-EC4D-9E2B-33A618EA4BE3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Poppins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16.8.2024</a:t>
            </a:fld>
            <a:endParaRPr kumimoji="0" lang="fi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Poppins" pitchFamily="2" charset="77"/>
            </a:endParaRP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A0259BBC-8171-7144-BB58-B4566BA9C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735"/>
            <a:ext cx="9579228" cy="1325563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319BA5-F4DD-DB41-9A8B-E6717C0B3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26108" y="6356350"/>
            <a:ext cx="5427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000" b="0" i="0" u="none" strike="noStrike" kern="1200" cap="none" spc="0" normalizeH="0" baseline="0" noProof="0" dirty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1882D9ED-C5D1-A148-9698-6D894D51408E}"/>
              </a:ext>
            </a:extLst>
          </p:cNvPr>
          <p:cNvSpPr txBox="1">
            <a:spLocks/>
          </p:cNvSpPr>
          <p:nvPr userDrawn="1"/>
        </p:nvSpPr>
        <p:spPr>
          <a:xfrm>
            <a:off x="9398000" y="6356350"/>
            <a:ext cx="195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FI"/>
            </a:defPPr>
            <a:lvl1pPr marL="0" algn="ct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FI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204789-1DCB-0C42-9693-576AA0FAF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087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510FE8-D753-C647-A925-D4EB5DB9B7DB}" type="slidenum">
              <a:rPr kumimoji="0" lang="en-FI" sz="1000" b="0" i="0" u="none" strike="noStrike" kern="1200" cap="none" spc="0" normalizeH="0" baseline="0" noProof="0" smtClean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FI" sz="1000" b="0" i="0" u="none" strike="noStrike" kern="1200" cap="none" spc="0" normalizeH="0" baseline="0" noProof="0">
              <a:ln>
                <a:noFill/>
              </a:ln>
              <a:solidFill>
                <a:srgbClr val="EBEBEB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4096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  <p:sldLayoutId id="2147483803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>
                <a:cs typeface="Poppins"/>
              </a:rPr>
              <a:t>Satakunnan hyvinvointialueen käytössä olevat tilat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67678" y="4351636"/>
            <a:ext cx="8633792" cy="1265393"/>
          </a:xfrm>
        </p:spPr>
        <p:txBody>
          <a:bodyPr>
            <a:normAutofit/>
          </a:bodyPr>
          <a:lstStyle/>
          <a:p>
            <a:r>
              <a:rPr lang="fi-FI" sz="2800" dirty="0"/>
              <a:t>Toimitilalautakunta 22.8.2024</a:t>
            </a:r>
          </a:p>
          <a:p>
            <a:endParaRPr lang="fi-FI" dirty="0"/>
          </a:p>
          <a:p>
            <a:r>
              <a:rPr lang="fi-FI" dirty="0"/>
              <a:t>Tekninen johtaja Kari-Matti Haapala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9D08-A82C-8244-B3FC-164DE500B9DC}" type="datetime1">
              <a:rPr lang="fi-FI" smtClean="0"/>
              <a:pPr/>
              <a:t>16.8.2024</a:t>
            </a:fld>
            <a:r>
              <a:rPr lang="fi-FI" dirty="0"/>
              <a:t> –kmh / </a:t>
            </a:r>
            <a:r>
              <a:rPr lang="fi-FI" dirty="0" err="1"/>
              <a:t>js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1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713808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9D08-A82C-8244-B3FC-164DE500B9DC}" type="datetime1">
              <a:rPr lang="fi-FI" smtClean="0"/>
              <a:pPr/>
              <a:t>16.8.2024</a:t>
            </a:fld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2</a:t>
            </a:fld>
            <a:endParaRPr lang="en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E353B955-936D-B460-A7BF-608727D61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524" y="1545730"/>
            <a:ext cx="9627704" cy="517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828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9D08-A82C-8244-B3FC-164DE500B9DC}" type="datetime1">
              <a:rPr lang="fi-FI" smtClean="0"/>
              <a:pPr/>
              <a:t>16.8.2024</a:t>
            </a:fld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3</a:t>
            </a:fld>
            <a:endParaRPr lang="en-FI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8507DC9D-A814-20D2-BF85-C98384B82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524" y="1590502"/>
            <a:ext cx="9440958" cy="494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308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9D08-A82C-8244-B3FC-164DE500B9DC}" type="datetime1">
              <a:rPr lang="fi-FI" smtClean="0"/>
              <a:pPr/>
              <a:t>16.8.2024</a:t>
            </a:fld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4</a:t>
            </a:fld>
            <a:endParaRPr lang="en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834DCE66-8A09-EAB5-A643-A629BA246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524" y="1499144"/>
            <a:ext cx="9761951" cy="513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083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9D08-A82C-8244-B3FC-164DE500B9DC}" type="datetime1">
              <a:rPr lang="fi-FI" smtClean="0"/>
              <a:pPr/>
              <a:t>16.8.2024</a:t>
            </a:fld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1510FE8-D753-C647-A925-D4EB5DB9B7DB}" type="slidenum">
              <a:rPr lang="en-FI" smtClean="0"/>
              <a:pPr/>
              <a:t>5</a:t>
            </a:fld>
            <a:endParaRPr lang="en-FI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A8F93F82-DF01-D2E2-E250-F9BE5CDA11C7}"/>
              </a:ext>
            </a:extLst>
          </p:cNvPr>
          <p:cNvSpPr txBox="1"/>
          <p:nvPr/>
        </p:nvSpPr>
        <p:spPr>
          <a:xfrm>
            <a:off x="1651518" y="1716833"/>
            <a:ext cx="9199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bg1"/>
                </a:solidFill>
                <a:latin typeface="+mn-lt"/>
                <a:cs typeface="Poppins" pitchFamily="2" charset="77"/>
              </a:rPr>
              <a:t>Tilamäärän kehitystä arvioidessa on huomioitava uuden </a:t>
            </a:r>
            <a:r>
              <a:rPr lang="fi-FI">
                <a:solidFill>
                  <a:schemeClr val="bg1"/>
                </a:solidFill>
                <a:latin typeface="+mn-lt"/>
                <a:cs typeface="Poppins" pitchFamily="2" charset="77"/>
              </a:rPr>
              <a:t>s-rakennuksen nostava vaikutus </a:t>
            </a:r>
            <a:r>
              <a:rPr lang="fi-FI" dirty="0">
                <a:solidFill>
                  <a:schemeClr val="bg1"/>
                </a:solidFill>
                <a:latin typeface="+mn-lt"/>
                <a:cs typeface="Poppins" pitchFamily="2" charset="77"/>
              </a:rPr>
              <a:t>tilamäärään.</a:t>
            </a:r>
          </a:p>
        </p:txBody>
      </p:sp>
    </p:spTree>
    <p:extLst>
      <p:ext uri="{BB962C8B-B14F-4D97-AF65-F5344CB8AC3E}">
        <p14:creationId xmlns:p14="http://schemas.microsoft.com/office/powerpoint/2010/main" val="2556484235"/>
      </p:ext>
    </p:extLst>
  </p:cSld>
  <p:clrMapOvr>
    <a:masterClrMapping/>
  </p:clrMapOvr>
</p:sld>
</file>

<file path=ppt/theme/theme1.xml><?xml version="1.0" encoding="utf-8"?>
<a:theme xmlns:a="http://schemas.openxmlformats.org/drawingml/2006/main" name="SHA Yleinen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1CD60D6B-7926-164C-929D-D6F31F828079}"/>
    </a:ext>
  </a:extLst>
</a:theme>
</file>

<file path=ppt/theme/theme2.xml><?xml version="1.0" encoding="utf-8"?>
<a:theme xmlns:a="http://schemas.openxmlformats.org/drawingml/2006/main" name="SHA Sote/Vihrea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2A56609D-893F-8E47-914B-376BAFE714FF}"/>
    </a:ext>
  </a:extLst>
</a:theme>
</file>

<file path=ppt/theme/theme3.xml><?xml version="1.0" encoding="utf-8"?>
<a:theme xmlns:a="http://schemas.openxmlformats.org/drawingml/2006/main" name="SHA Pelastus/Punainen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AD223095-1438-654F-A685-81DE42A807F7}"/>
    </a:ext>
  </a:extLst>
</a:theme>
</file>

<file path=ppt/theme/theme4.xml><?xml version="1.0" encoding="utf-8"?>
<a:theme xmlns:a="http://schemas.openxmlformats.org/drawingml/2006/main" name="SHA Hallinto/Sininen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6D90EAC8-937D-6347-A51A-E35764F87135}"/>
    </a:ext>
  </a:extLst>
</a:theme>
</file>

<file path=ppt/theme/theme5.xml><?xml version="1.0" encoding="utf-8"?>
<a:theme xmlns:a="http://schemas.openxmlformats.org/drawingml/2006/main" name="SHA Sote/Vihrea">
  <a:themeElements>
    <a:clrScheme name="Satakunnan hyvinvointialue 2022">
      <a:dk1>
        <a:srgbClr val="000000"/>
      </a:dk1>
      <a:lt1>
        <a:srgbClr val="FFFFFF"/>
      </a:lt1>
      <a:dk2>
        <a:srgbClr val="3C1B44"/>
      </a:dk2>
      <a:lt2>
        <a:srgbClr val="EBEBEB"/>
      </a:lt2>
      <a:accent1>
        <a:srgbClr val="CF5CE6"/>
      </a:accent1>
      <a:accent2>
        <a:srgbClr val="1F57CC"/>
      </a:accent2>
      <a:accent3>
        <a:srgbClr val="D20A14"/>
      </a:accent3>
      <a:accent4>
        <a:srgbClr val="00B398"/>
      </a:accent4>
      <a:accent5>
        <a:srgbClr val="FFE500"/>
      </a:accent5>
      <a:accent6>
        <a:srgbClr val="FF4420"/>
      </a:accent6>
      <a:hlink>
        <a:srgbClr val="00584B"/>
      </a:hlink>
      <a:folHlink>
        <a:srgbClr val="32323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</a:spPr>
      <a:bodyPr rtlCol="0" anchor="ctr"/>
      <a:lstStyle>
        <a:defPPr algn="ctr">
          <a:defRPr dirty="0">
            <a:latin typeface="+mn-lt"/>
            <a:cs typeface="Poppins" pitchFamily="2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>
            <a:latin typeface="+mn-lt"/>
            <a:cs typeface="Poppins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ha_esityspohja_FI" id="{688E9963-8CA2-8E40-BF44-0AE8C6AD17C7}" vid="{2A56609D-893F-8E47-914B-376BAFE714FF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sha_esityspohja_FI(4)</Template>
  <TotalTime>34232</TotalTime>
  <Words>36</Words>
  <Application>Microsoft Office PowerPoint</Application>
  <PresentationFormat>Laajakuva</PresentationFormat>
  <Paragraphs>15</Paragraphs>
  <Slides>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5</vt:i4>
      </vt:variant>
    </vt:vector>
  </HeadingPairs>
  <TitlesOfParts>
    <vt:vector size="13" baseType="lpstr">
      <vt:lpstr>Arial</vt:lpstr>
      <vt:lpstr>Calibri</vt:lpstr>
      <vt:lpstr>Poppins</vt:lpstr>
      <vt:lpstr>SHA Yleinen</vt:lpstr>
      <vt:lpstr>SHA Sote/Vihrea</vt:lpstr>
      <vt:lpstr>SHA Pelastus/Punainen</vt:lpstr>
      <vt:lpstr>SHA Hallinto/Sininen</vt:lpstr>
      <vt:lpstr>SHA Sote/Vihrea</vt:lpstr>
      <vt:lpstr>Satakunnan hyvinvointialueen käytössä olevat tilat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Mira Metsälä</dc:creator>
  <cp:lastModifiedBy>Eliisa Saarinen</cp:lastModifiedBy>
  <cp:revision>765</cp:revision>
  <cp:lastPrinted>2022-11-30T13:40:45Z</cp:lastPrinted>
  <dcterms:created xsi:type="dcterms:W3CDTF">2022-06-21T10:02:14Z</dcterms:created>
  <dcterms:modified xsi:type="dcterms:W3CDTF">2024-08-16T07:34:20Z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2023-02-06T18:58:32Z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f1fc3d0a-ee56-4f33-ab7c-c77444ca1078</vt:lpwstr>
  </property>
  <property fmtid="{D5CDD505-2E9C-101B-9397-08002B2CF9AE}" pid="7" name="MSIP_Label_defa4170-0d19-0005-0004-bc88714345d2_ActionId">
    <vt:lpwstr>1c8cfe88-bb16-4ec1-a90b-708a07101ba8</vt:lpwstr>
  </property>
  <property fmtid="{D5CDD505-2E9C-101B-9397-08002B2CF9AE}" pid="8" name="MSIP_Label_defa4170-0d19-0005-0004-bc88714345d2_ContentBits">
    <vt:lpwstr>0</vt:lpwstr>
  </property>
</Properties>
</file>