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747" r:id="rId2"/>
    <p:sldMasterId id="2147483761" r:id="rId3"/>
    <p:sldMasterId id="2147483775" r:id="rId4"/>
    <p:sldMasterId id="2147483790" r:id="rId5"/>
  </p:sldMasterIdLst>
  <p:notesMasterIdLst>
    <p:notesMasterId r:id="rId11"/>
  </p:notesMasterIdLst>
  <p:sldIdLst>
    <p:sldId id="266" r:id="rId6"/>
    <p:sldId id="299" r:id="rId7"/>
    <p:sldId id="300" r:id="rId8"/>
    <p:sldId id="296" r:id="rId9"/>
    <p:sldId id="301" r:id="rId10"/>
  </p:sldIdLst>
  <p:sldSz cx="12192000" cy="6858000"/>
  <p:notesSz cx="6797675" cy="9928225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A2B"/>
    <a:srgbClr val="1F401A"/>
    <a:srgbClr val="69050A"/>
    <a:srgbClr val="120D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6"/>
    <p:restoredTop sz="96327"/>
  </p:normalViewPr>
  <p:slideViewPr>
    <p:cSldViewPr snapToGrid="0" snapToObjects="1">
      <p:cViewPr varScale="1">
        <p:scale>
          <a:sx n="125" d="100"/>
          <a:sy n="125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FFBE-4DD2-A149-A073-D806CEDD1BE6}" type="datetimeFigureOut">
              <a:rPr lang="en-FI" smtClean="0"/>
              <a:t>08/16/2024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BC0E-6BF1-8F4B-9688-D5AF6B99325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40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1557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0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16.8.2024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16.8.2024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4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842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548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09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5EDA3-63AC-234F-ADB7-6A48DB24C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16.8.2024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5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23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84755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20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1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16.8.2024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7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5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3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16.8.2024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4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16.8.2024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0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1473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336C37-272F-4649-9B55-BD066A91D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51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5235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B13C2B-EFAB-064C-B7A0-5CD5B0D63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5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16.8.2024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297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00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9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16.8.2024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7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1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4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16.8.2024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5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16.8.2024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68868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362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218302-48EA-A846-A1FB-D245356EA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8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3970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933DCF-44F5-A875-C470-9A2D7AFCB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8" y="376263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4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16.8.2024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6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885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156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2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16.8.2024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16.8.2024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72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9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16.8.2024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1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16.8.2024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06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CC8D-D17E-3E48-9BF0-884D68893E17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81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19D08-A82C-8244-B3FC-164DE500B9DC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58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6C46E-4896-1846-BF4F-632C84A06175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375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BE827-24B1-0D4E-9423-39C3C5F061D5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5EDA3-63AC-234F-ADB7-6A48DB24C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74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2F13D-C97E-8141-A9FE-5A635C5F607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9006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615" y="583111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3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773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7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89496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83AB3-EA71-B643-8DEB-4D9748D4296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8596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615" y="583111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7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DD76-9CCC-054F-978E-D5077005BB2C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483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615" y="583111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8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206BD-B0E2-A340-9E58-15AF8DE3993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483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4497" y="583111"/>
            <a:ext cx="699303" cy="88958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4497" y="583110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9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F4225-EEFD-1D41-9134-2C484EF5B098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7361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4497" y="583110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25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11E50-2071-4647-B2A4-6E16D0D78C0D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84837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615" y="583111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9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680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75BAD-9283-B94B-BF88-63730F8E345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4497" y="583110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6365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16.8.2024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4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16.8.2024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16.8.2024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321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43" r:id="rId2"/>
    <p:sldLayoutId id="2147483712" r:id="rId3"/>
    <p:sldLayoutId id="2147483744" r:id="rId4"/>
    <p:sldLayoutId id="2147483713" r:id="rId5"/>
    <p:sldLayoutId id="2147483714" r:id="rId6"/>
    <p:sldLayoutId id="2147483746" r:id="rId7"/>
    <p:sldLayoutId id="2147483715" r:id="rId8"/>
    <p:sldLayoutId id="2147483718" r:id="rId9"/>
    <p:sldLayoutId id="2147483716" r:id="rId10"/>
    <p:sldLayoutId id="2147483745" r:id="rId11"/>
    <p:sldLayoutId id="2147483719" r:id="rId12"/>
    <p:sldLayoutId id="214748372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16.8.2024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017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16.8.2024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61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16.8.2024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76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DE770-0CAA-EC4D-9E2B-33A618EA4BE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16.8.2024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735"/>
            <a:ext cx="9579228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0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cs typeface="Poppins"/>
              </a:rPr>
              <a:t>Satakunnan hyvinvointialueen käytössä olevat tilat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67678" y="4351636"/>
            <a:ext cx="8633792" cy="1265393"/>
          </a:xfrm>
        </p:spPr>
        <p:txBody>
          <a:bodyPr>
            <a:normAutofit/>
          </a:bodyPr>
          <a:lstStyle/>
          <a:p>
            <a:r>
              <a:rPr lang="fi-FI" sz="2800" dirty="0"/>
              <a:t>Toimitilalautakunta 22.8.2024</a:t>
            </a:r>
          </a:p>
          <a:p>
            <a:endParaRPr lang="fi-FI" dirty="0"/>
          </a:p>
          <a:p>
            <a:r>
              <a:rPr lang="fi-FI" dirty="0"/>
              <a:t>Tekninen johtaja Kari-Matti Haapala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9D08-A82C-8244-B3FC-164DE500B9DC}" type="datetime1">
              <a:rPr lang="fi-FI" smtClean="0"/>
              <a:pPr/>
              <a:t>16.8.2024</a:t>
            </a:fld>
            <a:r>
              <a:rPr lang="fi-FI" dirty="0"/>
              <a:t> –kmh / </a:t>
            </a:r>
            <a:r>
              <a:rPr lang="fi-FI" dirty="0" err="1"/>
              <a:t>js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1380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9D08-A82C-8244-B3FC-164DE500B9DC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2</a:t>
            </a:fld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353B955-936D-B460-A7BF-608727D61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524" y="1545730"/>
            <a:ext cx="9627704" cy="51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9D08-A82C-8244-B3FC-164DE500B9DC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3</a:t>
            </a:fld>
            <a:endParaRPr lang="en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507DC9D-A814-20D2-BF85-C98384B8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524" y="1590502"/>
            <a:ext cx="9440958" cy="49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0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9D08-A82C-8244-B3FC-164DE500B9DC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4</a:t>
            </a:fld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34DCE66-8A09-EAB5-A643-A629BA24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524" y="1499144"/>
            <a:ext cx="9761951" cy="513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8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9D08-A82C-8244-B3FC-164DE500B9DC}" type="datetime1">
              <a:rPr lang="fi-FI" smtClean="0"/>
              <a:pPr/>
              <a:t>16.8.2024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5</a:t>
            </a:fld>
            <a:endParaRPr lang="en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8F93F82-DF01-D2E2-E250-F9BE5CDA11C7}"/>
              </a:ext>
            </a:extLst>
          </p:cNvPr>
          <p:cNvSpPr txBox="1"/>
          <p:nvPr/>
        </p:nvSpPr>
        <p:spPr>
          <a:xfrm>
            <a:off x="1651518" y="1716833"/>
            <a:ext cx="919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  <a:latin typeface="+mn-lt"/>
                <a:cs typeface="Poppins" pitchFamily="2" charset="77"/>
              </a:rPr>
              <a:t>Tilamäärän kehitystä arvioidessa on huomioitava uuden </a:t>
            </a:r>
            <a:r>
              <a:rPr lang="fi-FI">
                <a:solidFill>
                  <a:schemeClr val="bg1"/>
                </a:solidFill>
                <a:latin typeface="+mn-lt"/>
                <a:cs typeface="Poppins" pitchFamily="2" charset="77"/>
              </a:rPr>
              <a:t>s-rakennuksen nostava vaikutus </a:t>
            </a:r>
            <a:r>
              <a:rPr lang="fi-FI" dirty="0">
                <a:solidFill>
                  <a:schemeClr val="bg1"/>
                </a:solidFill>
                <a:latin typeface="+mn-lt"/>
                <a:cs typeface="Poppins" pitchFamily="2" charset="77"/>
              </a:rPr>
              <a:t>tilamäärään.</a:t>
            </a:r>
          </a:p>
        </p:txBody>
      </p:sp>
    </p:spTree>
    <p:extLst>
      <p:ext uri="{BB962C8B-B14F-4D97-AF65-F5344CB8AC3E}">
        <p14:creationId xmlns:p14="http://schemas.microsoft.com/office/powerpoint/2010/main" val="2556484235"/>
      </p:ext>
    </p:extLst>
  </p:cSld>
  <p:clrMapOvr>
    <a:masterClrMapping/>
  </p:clrMapOvr>
</p:sld>
</file>

<file path=ppt/theme/theme1.xml><?xml version="1.0" encoding="utf-8"?>
<a:theme xmlns:a="http://schemas.openxmlformats.org/drawingml/2006/main" name="SHA Yle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1CD60D6B-7926-164C-929D-D6F31F828079}"/>
    </a:ext>
  </a:extLst>
</a:theme>
</file>

<file path=ppt/theme/theme2.xml><?xml version="1.0" encoding="utf-8"?>
<a:theme xmlns:a="http://schemas.openxmlformats.org/drawingml/2006/main" name="SH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3.xml><?xml version="1.0" encoding="utf-8"?>
<a:theme xmlns:a="http://schemas.openxmlformats.org/drawingml/2006/main" name="SHA Pelastus/Puna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AD223095-1438-654F-A685-81DE42A807F7}"/>
    </a:ext>
  </a:extLst>
</a:theme>
</file>

<file path=ppt/theme/theme4.xml><?xml version="1.0" encoding="utf-8"?>
<a:theme xmlns:a="http://schemas.openxmlformats.org/drawingml/2006/main" name="SHA Hallinto/Sin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6D90EAC8-937D-6347-A51A-E35764F87135}"/>
    </a:ext>
  </a:extLst>
</a:theme>
</file>

<file path=ppt/theme/theme5.xml><?xml version="1.0" encoding="utf-8"?>
<a:theme xmlns:a="http://schemas.openxmlformats.org/drawingml/2006/main" name="SH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sha_esityspohja_FI(4)</Template>
  <TotalTime>34232</TotalTime>
  <Words>36</Words>
  <Application>Microsoft Office PowerPoint</Application>
  <PresentationFormat>Laajakuva</PresentationFormat>
  <Paragraphs>15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Arial</vt:lpstr>
      <vt:lpstr>Calibri</vt:lpstr>
      <vt:lpstr>Poppins</vt:lpstr>
      <vt:lpstr>SHA Yleinen</vt:lpstr>
      <vt:lpstr>SHA Sote/Vihrea</vt:lpstr>
      <vt:lpstr>SHA Pelastus/Punainen</vt:lpstr>
      <vt:lpstr>SHA Hallinto/Sininen</vt:lpstr>
      <vt:lpstr>SHA Sote/Vihrea</vt:lpstr>
      <vt:lpstr>Satakunnan hyvinvointialueen käytössä olevat tilat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Mira Metsälä</dc:creator>
  <cp:lastModifiedBy>Eliisa Saarinen</cp:lastModifiedBy>
  <cp:revision>765</cp:revision>
  <cp:lastPrinted>2022-11-30T13:40:45Z</cp:lastPrinted>
  <dcterms:created xsi:type="dcterms:W3CDTF">2022-06-21T10:02:14Z</dcterms:created>
  <dcterms:modified xsi:type="dcterms:W3CDTF">2024-08-16T07:34:20Z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2023-02-06T18:58:32Z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f1fc3d0a-ee56-4f33-ab7c-c77444ca1078</vt:lpwstr>
  </property>
  <property fmtid="{D5CDD505-2E9C-101B-9397-08002B2CF9AE}" pid="7" name="MSIP_Label_defa4170-0d19-0005-0004-bc88714345d2_ActionId">
    <vt:lpwstr>1c8cfe88-bb16-4ec1-a90b-708a07101ba8</vt:lpwstr>
  </property>
  <property fmtid="{D5CDD505-2E9C-101B-9397-08002B2CF9AE}" pid="8" name="MSIP_Label_defa4170-0d19-0005-0004-bc88714345d2_ContentBits">
    <vt:lpwstr>0</vt:lpwstr>
  </property>
</Properties>
</file>